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137160"/>
            <a:ext cx="11521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93B"/>
                </a:solidFill>
              </a:rPr>
              <a:t>Acme Inc. — Organization Chart (template)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120640" y="914400"/>
            <a:ext cx="192024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5875">
            <a:solidFill>
              <a:srgbClr val="47556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Ada Lovelace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</a:rPr>
              <a:t>CEO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2194560" y="2194560"/>
            <a:ext cx="192024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5875">
            <a:solidFill>
              <a:srgbClr val="47556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Grace Hopper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</a:rPr>
              <a:t>VP Engineering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046720" y="2194560"/>
            <a:ext cx="192024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5875">
            <a:solidFill>
              <a:srgbClr val="47556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Dorothy Vaughan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</a:rPr>
              <a:t>VP Sales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97280" y="3566160"/>
            <a:ext cx="192024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5875">
            <a:solidFill>
              <a:srgbClr val="47556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K. Johnson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</a:rPr>
              <a:t>Engineer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291840" y="3566160"/>
            <a:ext cx="192024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5875">
            <a:solidFill>
              <a:srgbClr val="47556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M. Jackson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</a:rPr>
              <a:t>Engineer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046720" y="3566160"/>
            <a:ext cx="192024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5875">
            <a:solidFill>
              <a:srgbClr val="47556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</a:rPr>
              <a:t>C. Darden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334155"/>
                </a:solidFill>
              </a:rPr>
              <a:t>Sales Rep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080760" y="1554480"/>
            <a:ext cx="0" cy="32004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54680" y="1874520"/>
            <a:ext cx="5852160" cy="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154680" y="1874520"/>
            <a:ext cx="0" cy="32004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006840" y="1874520"/>
            <a:ext cx="0" cy="32004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057400" y="2834640"/>
            <a:ext cx="0" cy="7315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251960" y="2834640"/>
            <a:ext cx="0" cy="7315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006840" y="2834640"/>
            <a:ext cx="0" cy="731520"/>
          </a:xfrm>
          <a:prstGeom prst="line">
            <a:avLst/>
          </a:prstGeom>
          <a:noFill/>
          <a:ln w="12700">
            <a:solidFill>
              <a:srgbClr val="64748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20040" y="6446520"/>
            <a:ext cx="11521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</a:rPr>
              <a:t>Duplicate this page per team. Every box is a native shape — edit freely.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2026-10-15T04:37:48Z</dcterms:created>
  <dcterms:modified xsi:type="dcterms:W3CDTF">2026-10-15T04:37:48Z</dcterms:modified>
</cp:coreProperties>
</file>